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4"/>
  </p:notesMasterIdLst>
  <p:handoutMasterIdLst>
    <p:handoutMasterId r:id="rId15"/>
  </p:handoutMasterIdLst>
  <p:sldIdLst>
    <p:sldId id="256" r:id="rId3"/>
    <p:sldId id="267" r:id="rId4"/>
    <p:sldId id="268" r:id="rId5"/>
    <p:sldId id="273" r:id="rId6"/>
    <p:sldId id="271" r:id="rId7"/>
    <p:sldId id="276" r:id="rId8"/>
    <p:sldId id="277" r:id="rId9"/>
    <p:sldId id="274" r:id="rId10"/>
    <p:sldId id="275" r:id="rId11"/>
    <p:sldId id="278" r:id="rId12"/>
    <p:sldId id="258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howGuides="1">
      <p:cViewPr varScale="1">
        <p:scale>
          <a:sx n="73" d="100"/>
          <a:sy n="73" d="100"/>
        </p:scale>
        <p:origin x="282" y="66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83185A-2A53-4D8C-8F32-C845F2F70CBF}" type="doc">
      <dgm:prSet loTypeId="urn:microsoft.com/office/officeart/2005/8/layout/chevron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58CBA3A-9936-4C67-965C-A8DD3074879B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Initialization</a:t>
          </a:r>
        </a:p>
      </dgm:t>
    </dgm:pt>
    <dgm:pt modelId="{39812E31-9C15-4A6C-B8B9-78CE6FB555B1}" type="parTrans" cxnId="{F717B596-7122-4C3F-9238-14763508386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90E9CBE-1634-47AD-B973-508944073D35}" type="sibTrans" cxnId="{F717B596-7122-4C3F-9238-14763508386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90264E4-81CE-47E1-80E3-2624D8E5DFEE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Register Files &amp; Data Memory</a:t>
          </a:r>
        </a:p>
      </dgm:t>
    </dgm:pt>
    <dgm:pt modelId="{79881485-DDC4-4A70-AA7E-393B9FD5747B}" type="parTrans" cxnId="{F3B89C52-602F-49F7-B10E-F3B64BCDF706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41EE2E3-AB57-4E33-8FAD-2DCFFB467FDC}" type="sibTrans" cxnId="{F3B89C52-602F-49F7-B10E-F3B64BCDF706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8D53E29-122A-46E1-B481-B57598D97444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Body Position</a:t>
          </a:r>
        </a:p>
      </dgm:t>
    </dgm:pt>
    <dgm:pt modelId="{EF8E1F9D-EFFE-4283-A7B6-A44D3292ACA4}" type="parTrans" cxnId="{C5FFCAE6-64D2-4A77-B85B-A376B2EE8E4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9B04B81-08CA-46AC-951C-217069AEF451}" type="sibTrans" cxnId="{C5FFCAE6-64D2-4A77-B85B-A376B2EE8E4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5031D9C-993C-4715-A26F-56D8831933EB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Play</a:t>
          </a:r>
        </a:p>
      </dgm:t>
    </dgm:pt>
    <dgm:pt modelId="{77530735-8AD3-469C-AEC2-B5B17A08AF65}" type="parTrans" cxnId="{C8C2ADA0-316E-46E3-A4D5-49BD4A9A4B0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B1D36D5-798A-40AA-91C3-3F3E5AF1A86F}" type="sibTrans" cxnId="{C8C2ADA0-316E-46E3-A4D5-49BD4A9A4B0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7B93839-AE15-473C-B47B-27FA5DBEE4E9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Direction Control</a:t>
          </a:r>
        </a:p>
      </dgm:t>
    </dgm:pt>
    <dgm:pt modelId="{2BEFC288-C4D1-45AF-B679-7A41333941DE}" type="parTrans" cxnId="{4D38D698-DC6D-4926-9520-43A255B536D4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468DBFC-CB2D-4B3A-AAE7-09352D12344E}" type="sibTrans" cxnId="{4D38D698-DC6D-4926-9520-43A255B536D4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3C50191-A44D-4110-97C1-1DC6F9FD79CA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Hit Wall &amp; Body</a:t>
          </a:r>
        </a:p>
      </dgm:t>
    </dgm:pt>
    <dgm:pt modelId="{E183CF6D-105A-4EAB-A780-A97B120C1182}" type="parTrans" cxnId="{A71F00B0-D098-4236-AD79-95FC48F754F5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625F877-DCE4-4E39-929E-7FA0A761B660}" type="sibTrans" cxnId="{A71F00B0-D098-4236-AD79-95FC48F754F5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936D842-720E-4365-AD39-F6EAEC441633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Die</a:t>
          </a:r>
        </a:p>
      </dgm:t>
    </dgm:pt>
    <dgm:pt modelId="{13139645-28B0-41D9-8ED9-DA67D736E51B}" type="parTrans" cxnId="{3A8ECB28-E23B-45B6-8C84-8AF5114507DE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6C19FF6-672B-4588-9D93-2A932D4ACF8D}" type="sibTrans" cxnId="{3A8ECB28-E23B-45B6-8C84-8AF5114507DE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05E8D05-15E6-4BEC-B725-D745A48258D3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Back to Restart</a:t>
          </a:r>
        </a:p>
      </dgm:t>
    </dgm:pt>
    <dgm:pt modelId="{29C49A6E-36B2-41D1-83D5-6B58713D5DAF}" type="parTrans" cxnId="{EFE22C42-C667-4B7A-8208-6758BAEC1445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A09E308-F440-47C6-8C86-B63BABC170D9}" type="sibTrans" cxnId="{EFE22C42-C667-4B7A-8208-6758BAEC1445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0F2B45D-3BEA-4DEF-925E-9FFC1ACB654C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Head Position</a:t>
          </a:r>
        </a:p>
      </dgm:t>
    </dgm:pt>
    <dgm:pt modelId="{18B312C6-BA4D-4B77-82DB-1168856AC1E2}" type="parTrans" cxnId="{09FB35B8-DB16-462B-8F17-5B653685C72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8ED948B-6A95-442C-9320-E45969A0889C}" type="sibTrans" cxnId="{09FB35B8-DB16-462B-8F17-5B653685C72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20421D9-3A77-4E86-91A0-7E946034E4EA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Apple Position</a:t>
          </a:r>
        </a:p>
      </dgm:t>
    </dgm:pt>
    <dgm:pt modelId="{83F1C7D7-8288-4DC0-A8E5-F9F6007FE162}" type="parTrans" cxnId="{AA2DD391-2FE7-4072-AE68-B0B2921215C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56E8CF0-12C7-455A-ABE3-24F45BD438C6}" type="sibTrans" cxnId="{AA2DD391-2FE7-4072-AE68-B0B2921215CF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C408278-7E32-4BAF-BD22-25A0A56077FE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Update Body</a:t>
          </a:r>
        </a:p>
      </dgm:t>
    </dgm:pt>
    <dgm:pt modelId="{38FBDE6F-0570-48B0-965F-2A07826FDC60}" type="parTrans" cxnId="{E6EEC5E1-2842-4B01-A24E-40C2247FEFD3}">
      <dgm:prSet/>
      <dgm:spPr/>
      <dgm:t>
        <a:bodyPr/>
        <a:lstStyle/>
        <a:p>
          <a:endParaRPr lang="en-US"/>
        </a:p>
      </dgm:t>
    </dgm:pt>
    <dgm:pt modelId="{9519A2C0-6CA5-4280-9D16-1BCECF5D1643}" type="sibTrans" cxnId="{E6EEC5E1-2842-4B01-A24E-40C2247FEFD3}">
      <dgm:prSet/>
      <dgm:spPr/>
      <dgm:t>
        <a:bodyPr/>
        <a:lstStyle/>
        <a:p>
          <a:endParaRPr lang="en-US"/>
        </a:p>
      </dgm:t>
    </dgm:pt>
    <dgm:pt modelId="{D7EABABF-919C-436C-87F3-166C9FF2757F}">
      <dgm:prSet phldrT="[Text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Eat Apple &amp; Get Points</a:t>
          </a:r>
        </a:p>
      </dgm:t>
    </dgm:pt>
    <dgm:pt modelId="{29825ED7-EAF2-4C32-9F03-C06358F3ADEB}" type="parTrans" cxnId="{7EABCF1E-3701-4308-9285-21BD5CD544C3}">
      <dgm:prSet/>
      <dgm:spPr/>
      <dgm:t>
        <a:bodyPr/>
        <a:lstStyle/>
        <a:p>
          <a:endParaRPr lang="en-US"/>
        </a:p>
      </dgm:t>
    </dgm:pt>
    <dgm:pt modelId="{141FC288-0278-48D2-A7F0-93D1133B9D61}" type="sibTrans" cxnId="{7EABCF1E-3701-4308-9285-21BD5CD544C3}">
      <dgm:prSet/>
      <dgm:spPr/>
      <dgm:t>
        <a:bodyPr/>
        <a:lstStyle/>
        <a:p>
          <a:endParaRPr lang="en-US"/>
        </a:p>
      </dgm:t>
    </dgm:pt>
    <dgm:pt modelId="{E80E23AD-ECAE-46D2-92A5-71CA9074EED7}" type="pres">
      <dgm:prSet presAssocID="{3183185A-2A53-4D8C-8F32-C845F2F70CBF}" presName="linearFlow" presStyleCnt="0">
        <dgm:presLayoutVars>
          <dgm:dir/>
          <dgm:animLvl val="lvl"/>
          <dgm:resizeHandles val="exact"/>
        </dgm:presLayoutVars>
      </dgm:prSet>
      <dgm:spPr/>
    </dgm:pt>
    <dgm:pt modelId="{63DDCCD6-3F31-4095-8E42-5BBFC31B83BE}" type="pres">
      <dgm:prSet presAssocID="{758CBA3A-9936-4C67-965C-A8DD3074879B}" presName="composite" presStyleCnt="0"/>
      <dgm:spPr/>
    </dgm:pt>
    <dgm:pt modelId="{C0AF5CB7-6C4F-49BC-8738-E4DE0AC00B72}" type="pres">
      <dgm:prSet presAssocID="{758CBA3A-9936-4C67-965C-A8DD3074879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E09DE89-66C0-478D-8170-8F0BC920F1EB}" type="pres">
      <dgm:prSet presAssocID="{758CBA3A-9936-4C67-965C-A8DD3074879B}" presName="descendantText" presStyleLbl="alignAcc1" presStyleIdx="0" presStyleCnt="3">
        <dgm:presLayoutVars>
          <dgm:bulletEnabled val="1"/>
        </dgm:presLayoutVars>
      </dgm:prSet>
      <dgm:spPr/>
    </dgm:pt>
    <dgm:pt modelId="{52E78D13-8FB5-4AEC-B5C0-881B683FCF22}" type="pres">
      <dgm:prSet presAssocID="{290E9CBE-1634-47AD-B973-508944073D35}" presName="sp" presStyleCnt="0"/>
      <dgm:spPr/>
    </dgm:pt>
    <dgm:pt modelId="{E529DD28-A6C8-4185-BA28-3A73741EACF4}" type="pres">
      <dgm:prSet presAssocID="{15031D9C-993C-4715-A26F-56D8831933EB}" presName="composite" presStyleCnt="0"/>
      <dgm:spPr/>
    </dgm:pt>
    <dgm:pt modelId="{29EA1718-F619-46D8-B505-CF1DDA71B8BF}" type="pres">
      <dgm:prSet presAssocID="{15031D9C-993C-4715-A26F-56D8831933EB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96267EA-EF01-411B-8D37-95F44BBB68D3}" type="pres">
      <dgm:prSet presAssocID="{15031D9C-993C-4715-A26F-56D8831933EB}" presName="descendantText" presStyleLbl="alignAcc1" presStyleIdx="1" presStyleCnt="3">
        <dgm:presLayoutVars>
          <dgm:bulletEnabled val="1"/>
        </dgm:presLayoutVars>
      </dgm:prSet>
      <dgm:spPr/>
    </dgm:pt>
    <dgm:pt modelId="{4CCED8E1-297A-4834-9FC1-39D8E59A67B1}" type="pres">
      <dgm:prSet presAssocID="{FB1D36D5-798A-40AA-91C3-3F3E5AF1A86F}" presName="sp" presStyleCnt="0"/>
      <dgm:spPr/>
    </dgm:pt>
    <dgm:pt modelId="{95036E43-6C97-4BF5-8CB3-7871077B6900}" type="pres">
      <dgm:prSet presAssocID="{2936D842-720E-4365-AD39-F6EAEC441633}" presName="composite" presStyleCnt="0"/>
      <dgm:spPr/>
    </dgm:pt>
    <dgm:pt modelId="{E7C44091-B50A-4CB0-98F0-E70A01DD36F4}" type="pres">
      <dgm:prSet presAssocID="{2936D842-720E-4365-AD39-F6EAEC44163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68EF0610-07B4-40C7-AD99-F2285099C2E4}" type="pres">
      <dgm:prSet presAssocID="{2936D842-720E-4365-AD39-F6EAEC44163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1B43602-5819-468F-A340-DA5A96BA033E}" type="presOf" srcId="{758CBA3A-9936-4C67-965C-A8DD3074879B}" destId="{C0AF5CB7-6C4F-49BC-8738-E4DE0AC00B72}" srcOrd="0" destOrd="0" presId="urn:microsoft.com/office/officeart/2005/8/layout/chevron2"/>
    <dgm:cxn modelId="{4684350B-06FE-48D5-B3C1-163A56F1155A}" type="presOf" srcId="{07B93839-AE15-473C-B47B-27FA5DBEE4E9}" destId="{C96267EA-EF01-411B-8D37-95F44BBB68D3}" srcOrd="0" destOrd="0" presId="urn:microsoft.com/office/officeart/2005/8/layout/chevron2"/>
    <dgm:cxn modelId="{7EABCF1E-3701-4308-9285-21BD5CD544C3}" srcId="{15031D9C-993C-4715-A26F-56D8831933EB}" destId="{D7EABABF-919C-436C-87F3-166C9FF2757F}" srcOrd="3" destOrd="0" parTransId="{29825ED7-EAF2-4C32-9F03-C06358F3ADEB}" sibTransId="{141FC288-0278-48D2-A7F0-93D1133B9D61}"/>
    <dgm:cxn modelId="{B16F9628-8397-4FE5-BC4D-5FC1A248AC83}" type="presOf" srcId="{15031D9C-993C-4715-A26F-56D8831933EB}" destId="{29EA1718-F619-46D8-B505-CF1DDA71B8BF}" srcOrd="0" destOrd="0" presId="urn:microsoft.com/office/officeart/2005/8/layout/chevron2"/>
    <dgm:cxn modelId="{3A8ECB28-E23B-45B6-8C84-8AF5114507DE}" srcId="{3183185A-2A53-4D8C-8F32-C845F2F70CBF}" destId="{2936D842-720E-4365-AD39-F6EAEC441633}" srcOrd="2" destOrd="0" parTransId="{13139645-28B0-41D9-8ED9-DA67D736E51B}" sibTransId="{96C19FF6-672B-4588-9D93-2A932D4ACF8D}"/>
    <dgm:cxn modelId="{73B6CE28-583B-4CE1-A201-AD27FD905BD1}" type="presOf" srcId="{D7EABABF-919C-436C-87F3-166C9FF2757F}" destId="{C96267EA-EF01-411B-8D37-95F44BBB68D3}" srcOrd="0" destOrd="3" presId="urn:microsoft.com/office/officeart/2005/8/layout/chevron2"/>
    <dgm:cxn modelId="{CC2F2B2A-04B7-4809-A4A4-4104809974E6}" type="presOf" srcId="{A05E8D05-15E6-4BEC-B725-D745A48258D3}" destId="{68EF0610-07B4-40C7-AD99-F2285099C2E4}" srcOrd="0" destOrd="0" presId="urn:microsoft.com/office/officeart/2005/8/layout/chevron2"/>
    <dgm:cxn modelId="{8CD0AF31-F46E-4CEE-92A5-18C6D7E54E6B}" type="presOf" srcId="{EC408278-7E32-4BAF-BD22-25A0A56077FE}" destId="{C96267EA-EF01-411B-8D37-95F44BBB68D3}" srcOrd="0" destOrd="2" presId="urn:microsoft.com/office/officeart/2005/8/layout/chevron2"/>
    <dgm:cxn modelId="{EFE22C42-C667-4B7A-8208-6758BAEC1445}" srcId="{2936D842-720E-4365-AD39-F6EAEC441633}" destId="{A05E8D05-15E6-4BEC-B725-D745A48258D3}" srcOrd="0" destOrd="0" parTransId="{29C49A6E-36B2-41D1-83D5-6B58713D5DAF}" sibTransId="{EA09E308-F440-47C6-8C86-B63BABC170D9}"/>
    <dgm:cxn modelId="{46D65943-0A7C-46F6-A9D3-BDC8883577AD}" type="presOf" srcId="{23C50191-A44D-4110-97C1-1DC6F9FD79CA}" destId="{C96267EA-EF01-411B-8D37-95F44BBB68D3}" srcOrd="0" destOrd="1" presId="urn:microsoft.com/office/officeart/2005/8/layout/chevron2"/>
    <dgm:cxn modelId="{5AE1C664-D385-4B02-AE9A-75458984DF93}" type="presOf" srcId="{E0F2B45D-3BEA-4DEF-925E-9FFC1ACB654C}" destId="{0E09DE89-66C0-478D-8170-8F0BC920F1EB}" srcOrd="0" destOrd="2" presId="urn:microsoft.com/office/officeart/2005/8/layout/chevron2"/>
    <dgm:cxn modelId="{B3B75767-F5F8-4491-90D5-5742EB2BC878}" type="presOf" srcId="{E90264E4-81CE-47E1-80E3-2624D8E5DFEE}" destId="{0E09DE89-66C0-478D-8170-8F0BC920F1EB}" srcOrd="0" destOrd="0" presId="urn:microsoft.com/office/officeart/2005/8/layout/chevron2"/>
    <dgm:cxn modelId="{CCB2FC69-48E6-4186-BB69-434FE6081740}" type="presOf" srcId="{B8D53E29-122A-46E1-B481-B57598D97444}" destId="{0E09DE89-66C0-478D-8170-8F0BC920F1EB}" srcOrd="0" destOrd="1" presId="urn:microsoft.com/office/officeart/2005/8/layout/chevron2"/>
    <dgm:cxn modelId="{F3B89C52-602F-49F7-B10E-F3B64BCDF706}" srcId="{758CBA3A-9936-4C67-965C-A8DD3074879B}" destId="{E90264E4-81CE-47E1-80E3-2624D8E5DFEE}" srcOrd="0" destOrd="0" parTransId="{79881485-DDC4-4A70-AA7E-393B9FD5747B}" sibTransId="{F41EE2E3-AB57-4E33-8FAD-2DCFFB467FDC}"/>
    <dgm:cxn modelId="{4333FB74-FEDF-4697-9A39-612F6D8B9AB6}" type="presOf" srcId="{2936D842-720E-4365-AD39-F6EAEC441633}" destId="{E7C44091-B50A-4CB0-98F0-E70A01DD36F4}" srcOrd="0" destOrd="0" presId="urn:microsoft.com/office/officeart/2005/8/layout/chevron2"/>
    <dgm:cxn modelId="{5F92077A-D266-43D8-B1E4-282FB69A0EF5}" type="presOf" srcId="{3183185A-2A53-4D8C-8F32-C845F2F70CBF}" destId="{E80E23AD-ECAE-46D2-92A5-71CA9074EED7}" srcOrd="0" destOrd="0" presId="urn:microsoft.com/office/officeart/2005/8/layout/chevron2"/>
    <dgm:cxn modelId="{AA2DD391-2FE7-4072-AE68-B0B2921215CF}" srcId="{758CBA3A-9936-4C67-965C-A8DD3074879B}" destId="{120421D9-3A77-4E86-91A0-7E946034E4EA}" srcOrd="3" destOrd="0" parTransId="{83F1C7D7-8288-4DC0-A8E5-F9F6007FE162}" sibTransId="{356E8CF0-12C7-455A-ABE3-24F45BD438C6}"/>
    <dgm:cxn modelId="{60204395-CA2B-4EDF-8B69-7D0CB795EE33}" type="presOf" srcId="{120421D9-3A77-4E86-91A0-7E946034E4EA}" destId="{0E09DE89-66C0-478D-8170-8F0BC920F1EB}" srcOrd="0" destOrd="3" presId="urn:microsoft.com/office/officeart/2005/8/layout/chevron2"/>
    <dgm:cxn modelId="{F717B596-7122-4C3F-9238-14763508386B}" srcId="{3183185A-2A53-4D8C-8F32-C845F2F70CBF}" destId="{758CBA3A-9936-4C67-965C-A8DD3074879B}" srcOrd="0" destOrd="0" parTransId="{39812E31-9C15-4A6C-B8B9-78CE6FB555B1}" sibTransId="{290E9CBE-1634-47AD-B973-508944073D35}"/>
    <dgm:cxn modelId="{4D38D698-DC6D-4926-9520-43A255B536D4}" srcId="{15031D9C-993C-4715-A26F-56D8831933EB}" destId="{07B93839-AE15-473C-B47B-27FA5DBEE4E9}" srcOrd="0" destOrd="0" parTransId="{2BEFC288-C4D1-45AF-B679-7A41333941DE}" sibTransId="{0468DBFC-CB2D-4B3A-AAE7-09352D12344E}"/>
    <dgm:cxn modelId="{C8C2ADA0-316E-46E3-A4D5-49BD4A9A4B0B}" srcId="{3183185A-2A53-4D8C-8F32-C845F2F70CBF}" destId="{15031D9C-993C-4715-A26F-56D8831933EB}" srcOrd="1" destOrd="0" parTransId="{77530735-8AD3-469C-AEC2-B5B17A08AF65}" sibTransId="{FB1D36D5-798A-40AA-91C3-3F3E5AF1A86F}"/>
    <dgm:cxn modelId="{A71F00B0-D098-4236-AD79-95FC48F754F5}" srcId="{15031D9C-993C-4715-A26F-56D8831933EB}" destId="{23C50191-A44D-4110-97C1-1DC6F9FD79CA}" srcOrd="1" destOrd="0" parTransId="{E183CF6D-105A-4EAB-A780-A97B120C1182}" sibTransId="{8625F877-DCE4-4E39-929E-7FA0A761B660}"/>
    <dgm:cxn modelId="{09FB35B8-DB16-462B-8F17-5B653685C72F}" srcId="{758CBA3A-9936-4C67-965C-A8DD3074879B}" destId="{E0F2B45D-3BEA-4DEF-925E-9FFC1ACB654C}" srcOrd="2" destOrd="0" parTransId="{18B312C6-BA4D-4B77-82DB-1168856AC1E2}" sibTransId="{58ED948B-6A95-442C-9320-E45969A0889C}"/>
    <dgm:cxn modelId="{E6EEC5E1-2842-4B01-A24E-40C2247FEFD3}" srcId="{15031D9C-993C-4715-A26F-56D8831933EB}" destId="{EC408278-7E32-4BAF-BD22-25A0A56077FE}" srcOrd="2" destOrd="0" parTransId="{38FBDE6F-0570-48B0-965F-2A07826FDC60}" sibTransId="{9519A2C0-6CA5-4280-9D16-1BCECF5D1643}"/>
    <dgm:cxn modelId="{C5FFCAE6-64D2-4A77-B85B-A376B2EE8E4F}" srcId="{758CBA3A-9936-4C67-965C-A8DD3074879B}" destId="{B8D53E29-122A-46E1-B481-B57598D97444}" srcOrd="1" destOrd="0" parTransId="{EF8E1F9D-EFFE-4283-A7B6-A44D3292ACA4}" sibTransId="{99B04B81-08CA-46AC-951C-217069AEF451}"/>
    <dgm:cxn modelId="{135E7873-A46E-4154-8EE3-52AAA60564FD}" type="presParOf" srcId="{E80E23AD-ECAE-46D2-92A5-71CA9074EED7}" destId="{63DDCCD6-3F31-4095-8E42-5BBFC31B83BE}" srcOrd="0" destOrd="0" presId="urn:microsoft.com/office/officeart/2005/8/layout/chevron2"/>
    <dgm:cxn modelId="{A9FAD751-EA16-40A5-97AE-3F69AE5C1837}" type="presParOf" srcId="{63DDCCD6-3F31-4095-8E42-5BBFC31B83BE}" destId="{C0AF5CB7-6C4F-49BC-8738-E4DE0AC00B72}" srcOrd="0" destOrd="0" presId="urn:microsoft.com/office/officeart/2005/8/layout/chevron2"/>
    <dgm:cxn modelId="{D4F1CFD9-FAA1-4448-ABAA-E3FEFCB6CAF1}" type="presParOf" srcId="{63DDCCD6-3F31-4095-8E42-5BBFC31B83BE}" destId="{0E09DE89-66C0-478D-8170-8F0BC920F1EB}" srcOrd="1" destOrd="0" presId="urn:microsoft.com/office/officeart/2005/8/layout/chevron2"/>
    <dgm:cxn modelId="{2E2E534E-4D39-4D42-98E3-8E839879F75B}" type="presParOf" srcId="{E80E23AD-ECAE-46D2-92A5-71CA9074EED7}" destId="{52E78D13-8FB5-4AEC-B5C0-881B683FCF22}" srcOrd="1" destOrd="0" presId="urn:microsoft.com/office/officeart/2005/8/layout/chevron2"/>
    <dgm:cxn modelId="{E68FD358-61E9-4B14-947B-E013AD32E758}" type="presParOf" srcId="{E80E23AD-ECAE-46D2-92A5-71CA9074EED7}" destId="{E529DD28-A6C8-4185-BA28-3A73741EACF4}" srcOrd="2" destOrd="0" presId="urn:microsoft.com/office/officeart/2005/8/layout/chevron2"/>
    <dgm:cxn modelId="{ADDEDC8D-E08F-431C-8144-0F1630B4A0CB}" type="presParOf" srcId="{E529DD28-A6C8-4185-BA28-3A73741EACF4}" destId="{29EA1718-F619-46D8-B505-CF1DDA71B8BF}" srcOrd="0" destOrd="0" presId="urn:microsoft.com/office/officeart/2005/8/layout/chevron2"/>
    <dgm:cxn modelId="{D8DF5C2A-E654-4638-8D6A-DD69C6F02065}" type="presParOf" srcId="{E529DD28-A6C8-4185-BA28-3A73741EACF4}" destId="{C96267EA-EF01-411B-8D37-95F44BBB68D3}" srcOrd="1" destOrd="0" presId="urn:microsoft.com/office/officeart/2005/8/layout/chevron2"/>
    <dgm:cxn modelId="{8CA69AEF-3F6A-4CF3-AA93-E24960786D06}" type="presParOf" srcId="{E80E23AD-ECAE-46D2-92A5-71CA9074EED7}" destId="{4CCED8E1-297A-4834-9FC1-39D8E59A67B1}" srcOrd="3" destOrd="0" presId="urn:microsoft.com/office/officeart/2005/8/layout/chevron2"/>
    <dgm:cxn modelId="{23553970-4502-4F21-A038-1A6EF7082C03}" type="presParOf" srcId="{E80E23AD-ECAE-46D2-92A5-71CA9074EED7}" destId="{95036E43-6C97-4BF5-8CB3-7871077B6900}" srcOrd="4" destOrd="0" presId="urn:microsoft.com/office/officeart/2005/8/layout/chevron2"/>
    <dgm:cxn modelId="{2BCE6584-740F-4DE0-9BB4-2B4E6DC85A9E}" type="presParOf" srcId="{95036E43-6C97-4BF5-8CB3-7871077B6900}" destId="{E7C44091-B50A-4CB0-98F0-E70A01DD36F4}" srcOrd="0" destOrd="0" presId="urn:microsoft.com/office/officeart/2005/8/layout/chevron2"/>
    <dgm:cxn modelId="{EEBB7F6E-84DC-4C03-95AA-EA05A012B25A}" type="presParOf" srcId="{95036E43-6C97-4BF5-8CB3-7871077B6900}" destId="{68EF0610-07B4-40C7-AD99-F2285099C2E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AF5CB7-6C4F-49BC-8738-E4DE0AC00B72}">
      <dsp:nvSpPr>
        <dsp:cNvPr id="0" name=""/>
        <dsp:cNvSpPr/>
      </dsp:nvSpPr>
      <dsp:spPr>
        <a:xfrm rot="5400000">
          <a:off x="-247798" y="249366"/>
          <a:ext cx="1651992" cy="1156394"/>
        </a:xfrm>
        <a:prstGeom prst="chevron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Initialization</a:t>
          </a:r>
        </a:p>
      </dsp:txBody>
      <dsp:txXfrm rot="-5400000">
        <a:off x="1" y="579764"/>
        <a:ext cx="1156394" cy="495598"/>
      </dsp:txXfrm>
    </dsp:sp>
    <dsp:sp modelId="{0E09DE89-66C0-478D-8170-8F0BC920F1EB}">
      <dsp:nvSpPr>
        <dsp:cNvPr id="0" name=""/>
        <dsp:cNvSpPr/>
      </dsp:nvSpPr>
      <dsp:spPr>
        <a:xfrm rot="5400000">
          <a:off x="2448743" y="-1290781"/>
          <a:ext cx="1073794" cy="36584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Register Files &amp; Data Memory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Body Position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Head Position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Apple Position</a:t>
          </a:r>
        </a:p>
      </dsp:txBody>
      <dsp:txXfrm rot="-5400000">
        <a:off x="1156394" y="53986"/>
        <a:ext cx="3606075" cy="968958"/>
      </dsp:txXfrm>
    </dsp:sp>
    <dsp:sp modelId="{29EA1718-F619-46D8-B505-CF1DDA71B8BF}">
      <dsp:nvSpPr>
        <dsp:cNvPr id="0" name=""/>
        <dsp:cNvSpPr/>
      </dsp:nvSpPr>
      <dsp:spPr>
        <a:xfrm rot="5400000">
          <a:off x="-247798" y="1707802"/>
          <a:ext cx="1651992" cy="1156394"/>
        </a:xfrm>
        <a:prstGeom prst="chevron">
          <a:avLst/>
        </a:prstGeom>
        <a:solidFill>
          <a:schemeClr val="accent1">
            <a:shade val="80000"/>
            <a:hueOff val="24829"/>
            <a:satOff val="941"/>
            <a:lumOff val="9312"/>
            <a:alphaOff val="0"/>
          </a:schemeClr>
        </a:solidFill>
        <a:ln w="12700" cap="flat" cmpd="sng" algn="ctr">
          <a:solidFill>
            <a:schemeClr val="accent1">
              <a:shade val="80000"/>
              <a:hueOff val="24829"/>
              <a:satOff val="941"/>
              <a:lumOff val="93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Play</a:t>
          </a:r>
        </a:p>
      </dsp:txBody>
      <dsp:txXfrm rot="-5400000">
        <a:off x="1" y="2038200"/>
        <a:ext cx="1156394" cy="495598"/>
      </dsp:txXfrm>
    </dsp:sp>
    <dsp:sp modelId="{C96267EA-EF01-411B-8D37-95F44BBB68D3}">
      <dsp:nvSpPr>
        <dsp:cNvPr id="0" name=""/>
        <dsp:cNvSpPr/>
      </dsp:nvSpPr>
      <dsp:spPr>
        <a:xfrm rot="5400000">
          <a:off x="2448743" y="167654"/>
          <a:ext cx="1073794" cy="36584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4829"/>
              <a:satOff val="941"/>
              <a:lumOff val="93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Direction Control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Hit Wall &amp; Body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Update Body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Eat Apple &amp; Get Points</a:t>
          </a:r>
        </a:p>
      </dsp:txBody>
      <dsp:txXfrm rot="-5400000">
        <a:off x="1156394" y="1512421"/>
        <a:ext cx="3606075" cy="968958"/>
      </dsp:txXfrm>
    </dsp:sp>
    <dsp:sp modelId="{E7C44091-B50A-4CB0-98F0-E70A01DD36F4}">
      <dsp:nvSpPr>
        <dsp:cNvPr id="0" name=""/>
        <dsp:cNvSpPr/>
      </dsp:nvSpPr>
      <dsp:spPr>
        <a:xfrm rot="5400000">
          <a:off x="-247798" y="3166238"/>
          <a:ext cx="1651992" cy="1156394"/>
        </a:xfrm>
        <a:prstGeom prst="chevron">
          <a:avLst/>
        </a:prstGeom>
        <a:solidFill>
          <a:schemeClr val="accent1">
            <a:shade val="80000"/>
            <a:hueOff val="49657"/>
            <a:satOff val="1882"/>
            <a:lumOff val="18624"/>
            <a:alphaOff val="0"/>
          </a:schemeClr>
        </a:solidFill>
        <a:ln w="12700" cap="flat" cmpd="sng" algn="ctr">
          <a:solidFill>
            <a:schemeClr val="accent1">
              <a:shade val="80000"/>
              <a:hueOff val="49657"/>
              <a:satOff val="1882"/>
              <a:lumOff val="186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Die</a:t>
          </a:r>
        </a:p>
      </dsp:txBody>
      <dsp:txXfrm rot="-5400000">
        <a:off x="1" y="3496636"/>
        <a:ext cx="1156394" cy="495598"/>
      </dsp:txXfrm>
    </dsp:sp>
    <dsp:sp modelId="{68EF0610-07B4-40C7-AD99-F2285099C2E4}">
      <dsp:nvSpPr>
        <dsp:cNvPr id="0" name=""/>
        <dsp:cNvSpPr/>
      </dsp:nvSpPr>
      <dsp:spPr>
        <a:xfrm rot="5400000">
          <a:off x="2448743" y="1626090"/>
          <a:ext cx="1073794" cy="36584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49657"/>
              <a:satOff val="1882"/>
              <a:lumOff val="186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Back to Restart</a:t>
          </a:r>
        </a:p>
      </dsp:txBody>
      <dsp:txXfrm rot="-5400000">
        <a:off x="1156394" y="2970857"/>
        <a:ext cx="3606075" cy="968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6/18/2017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6/18/2017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6/18/2017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6/18/2017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egantLin/My-CPU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Greedy Snake Based On MIPS CPU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Computer Architecture &amp; Structure Final Report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1452640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Zonglin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Show</a:t>
            </a:r>
            <a:endParaRPr lang="en-US" dirty="0"/>
          </a:p>
        </p:txBody>
      </p:sp>
      <p:pic>
        <p:nvPicPr>
          <p:cNvPr id="4" name="QQ视频2017061800593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9838" y="1600200"/>
            <a:ext cx="7951787" cy="4572000"/>
          </a:xfrm>
        </p:spPr>
      </p:pic>
    </p:spTree>
    <p:extLst>
      <p:ext uri="{BB962C8B-B14F-4D97-AF65-F5344CB8AC3E}">
        <p14:creationId xmlns:p14="http://schemas.microsoft.com/office/powerpoint/2010/main" val="280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Thanks for your listening~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Zonglin</a:t>
            </a:r>
            <a:endParaRPr lang="en-US" dirty="0"/>
          </a:p>
          <a:p>
            <a:r>
              <a:rPr lang="en-US" dirty="0"/>
              <a:t>June 17</a:t>
            </a:r>
            <a:r>
              <a:rPr lang="en-US" baseline="30000" dirty="0"/>
              <a:t>th</a:t>
            </a:r>
            <a:r>
              <a:rPr lang="en-US" dirty="0"/>
              <a:t>, 2017 in </a:t>
            </a:r>
            <a:r>
              <a:rPr lang="en-US" dirty="0" err="1"/>
              <a:t>Tongji</a:t>
            </a:r>
            <a:r>
              <a:rPr lang="en-US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35209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Outline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Introduction to my MIPS CPU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Greedy Snake Game &amp; Its Architecture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Management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Acknowledgements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Show</a:t>
            </a:r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 MIPS 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5-stage pipeline CPU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60+ Instruction Implementation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 MHz</a:t>
            </a:r>
          </a:p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DelaySlot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Problem &amp; Starting Address 0x400000 &amp; +4/+8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812" y="914400"/>
            <a:ext cx="3476625" cy="5153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612" y="914400"/>
            <a:ext cx="3609975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1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5787" y="2614612"/>
            <a:ext cx="9258300" cy="2543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Greedy Snake Game in MIPS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012" y="1600200"/>
            <a:ext cx="3957536" cy="436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52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65562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Greedy Snake Game in MIPS</a:t>
            </a:r>
            <a:endParaRPr lang="en-US" dirty="0"/>
          </a:p>
        </p:txBody>
      </p:sp>
      <p:graphicFrame>
        <p:nvGraphicFramePr>
          <p:cNvPr id="6" name="Content Placeholder 5" descr="Vertical Chevron List" title="SmartArt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79834388"/>
              </p:ext>
            </p:extLst>
          </p:nvPr>
        </p:nvGraphicFramePr>
        <p:xfrm>
          <a:off x="1593850" y="1600200"/>
          <a:ext cx="4814888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6561939" y="1752600"/>
            <a:ext cx="4814887" cy="361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2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beq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&amp;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bne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scoring and hitting</a:t>
            </a:r>
          </a:p>
          <a:p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&amp;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lw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transition between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Regfile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DataMemory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addi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other arithmetic instructions for shifting and updating</a:t>
            </a:r>
          </a:p>
          <a:p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bgtz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used in comparing the length of body  </a:t>
            </a:r>
          </a:p>
        </p:txBody>
      </p:sp>
    </p:spTree>
    <p:extLst>
      <p:ext uri="{BB962C8B-B14F-4D97-AF65-F5344CB8AC3E}">
        <p14:creationId xmlns:p14="http://schemas.microsoft.com/office/powerpoint/2010/main" val="176348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Problems I met and Solutions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Adjust the velocity of the snake according to points</a:t>
            </a:r>
          </a:p>
          <a:p>
            <a:pPr marL="0" indent="0">
              <a:buNone/>
            </a:pP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412" y="2362200"/>
            <a:ext cx="8020050" cy="1123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212" y="3886200"/>
            <a:ext cx="72771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5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Management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6090" y="1417637"/>
            <a:ext cx="7357492" cy="4572000"/>
          </a:xfrm>
          <a:prstGeom prst="rect">
            <a:avLst/>
          </a:prstGeom>
        </p:spPr>
      </p:pic>
      <p:sp>
        <p:nvSpPr>
          <p:cNvPr id="7" name="Rectangle 6">
            <a:hlinkClick r:id="rId3"/>
          </p:cNvPr>
          <p:cNvSpPr/>
          <p:nvPr/>
        </p:nvSpPr>
        <p:spPr>
          <a:xfrm>
            <a:off x="4281348" y="5989637"/>
            <a:ext cx="44069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https://github.com/ElegantLin/My-CPU</a:t>
            </a:r>
          </a:p>
        </p:txBody>
      </p:sp>
    </p:spTree>
    <p:extLst>
      <p:ext uri="{BB962C8B-B14F-4D97-AF65-F5344CB8AC3E}">
        <p14:creationId xmlns:p14="http://schemas.microsoft.com/office/powerpoint/2010/main" val="336920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Vivado</a:t>
            </a:r>
            <a:r>
              <a:rPr lang="en-US" sz="2000" dirty="0"/>
              <a:t> &amp; Verilog: </a:t>
            </a:r>
            <a:r>
              <a:rPr lang="en-US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Zijian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WANG </a:t>
            </a:r>
            <a:r>
              <a:rPr lang="en-US" sz="2000" dirty="0"/>
              <a:t>(CS Junior from </a:t>
            </a:r>
            <a:r>
              <a:rPr lang="en-US" sz="2000" dirty="0" err="1"/>
              <a:t>Tongji</a:t>
            </a:r>
            <a:r>
              <a:rPr lang="en-US" sz="2000" dirty="0"/>
              <a:t> University)</a:t>
            </a:r>
          </a:p>
          <a:p>
            <a:r>
              <a:rPr lang="en-US" sz="2000" dirty="0" err="1"/>
              <a:t>Vivado</a:t>
            </a:r>
            <a:r>
              <a:rPr lang="en-US" sz="2000" dirty="0"/>
              <a:t>, Top Test Module &amp; VGA: </a:t>
            </a:r>
            <a:r>
              <a:rPr lang="en-US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Hongwei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ZHANG </a:t>
            </a:r>
            <a:r>
              <a:rPr lang="en-US" sz="2000" dirty="0"/>
              <a:t>(CS Junior from </a:t>
            </a:r>
            <a:r>
              <a:rPr lang="en-US" sz="2000" dirty="0" err="1"/>
              <a:t>Tongji</a:t>
            </a:r>
            <a:r>
              <a:rPr lang="en-US" sz="2000" dirty="0"/>
              <a:t> University)</a:t>
            </a:r>
          </a:p>
          <a:p>
            <a:r>
              <a:rPr lang="en-US" sz="2000" dirty="0"/>
              <a:t>Exception Instruction Handling: </a:t>
            </a:r>
            <a:r>
              <a:rPr lang="en-US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Kun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5.00 </a:t>
            </a:r>
            <a:r>
              <a:rPr lang="en-US" sz="2000" dirty="0"/>
              <a:t>(CS Junior from </a:t>
            </a:r>
            <a:r>
              <a:rPr lang="en-US" sz="2000" dirty="0" err="1"/>
              <a:t>Tongji</a:t>
            </a:r>
            <a:r>
              <a:rPr lang="en-US" sz="2000" dirty="0"/>
              <a:t> University)</a:t>
            </a:r>
          </a:p>
          <a:p>
            <a:r>
              <a:rPr lang="en-US" sz="2000" dirty="0"/>
              <a:t>Audio Suggestion: </a:t>
            </a:r>
            <a:r>
              <a:rPr lang="en-US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Jiaqi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FAN </a:t>
            </a:r>
            <a:r>
              <a:rPr lang="en-US" sz="2000" dirty="0"/>
              <a:t>(CS Junior from </a:t>
            </a:r>
            <a:r>
              <a:rPr lang="en-US" sz="2000" dirty="0" err="1"/>
              <a:t>Tongji</a:t>
            </a:r>
            <a:r>
              <a:rPr lang="en-US" sz="2000" dirty="0"/>
              <a:t> University)</a:t>
            </a:r>
          </a:p>
          <a:p>
            <a:r>
              <a:rPr lang="en-US" sz="2000" dirty="0"/>
              <a:t>Help and useful advice: </a:t>
            </a:r>
            <a:r>
              <a:rPr lang="en-US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Tianchen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LIU </a:t>
            </a:r>
            <a:r>
              <a:rPr lang="en-US" sz="2000" dirty="0"/>
              <a:t>(CS Junior from </a:t>
            </a:r>
            <a:r>
              <a:rPr lang="en-US" sz="2000" dirty="0" err="1"/>
              <a:t>Tongji</a:t>
            </a:r>
            <a:r>
              <a:rPr lang="en-US" sz="2000" dirty="0"/>
              <a:t> University)</a:t>
            </a:r>
          </a:p>
          <a:p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Silei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LEI</a:t>
            </a:r>
            <a:r>
              <a:rPr lang="en-US" sz="2000" dirty="0"/>
              <a:t>, Write CPU By Yourself 1st version, Sept. 2014, Publishing House Of Electronics History</a:t>
            </a:r>
          </a:p>
        </p:txBody>
      </p:sp>
    </p:spTree>
    <p:extLst>
      <p:ext uri="{BB962C8B-B14F-4D97-AF65-F5344CB8AC3E}">
        <p14:creationId xmlns:p14="http://schemas.microsoft.com/office/powerpoint/2010/main" val="403741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20C675A-9AD3-40BB-AC57-0E9EFA3E4F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0</TotalTime>
  <Words>263</Words>
  <Application>Microsoft Office PowerPoint</Application>
  <PresentationFormat>Custom</PresentationFormat>
  <Paragraphs>49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Euphemia</vt:lpstr>
      <vt:lpstr>Math 16x9</vt:lpstr>
      <vt:lpstr>Greedy Snake Based On MIPS CPU</vt:lpstr>
      <vt:lpstr>Outline</vt:lpstr>
      <vt:lpstr>My MIPS CPU</vt:lpstr>
      <vt:lpstr>Greedy Snake Game in MIPS</vt:lpstr>
      <vt:lpstr>Greedy Snake Game in MIPS</vt:lpstr>
      <vt:lpstr>Main Instructions</vt:lpstr>
      <vt:lpstr>Problems I met and Solutions</vt:lpstr>
      <vt:lpstr>Project Management</vt:lpstr>
      <vt:lpstr>Acknowledgements</vt:lpstr>
      <vt:lpstr>Video Show</vt:lpstr>
      <vt:lpstr>Thanks for your listening~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2017-06-16T16:53:10Z</dcterms:created>
  <dcterms:modified xsi:type="dcterms:W3CDTF">2017-06-17T17:24:29Z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TC027879479991</vt:lpwstr>
  </property>
</Properties>
</file>

<file path=docProps/thumbnail.jpeg>
</file>